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thumb.png"/>
          <p:cNvPicPr>
            <a:picLocks noChangeAspect="1" noChangeArrowheads="1"/>
          </p:cNvPicPr>
          <p:nvPr/>
        </p:nvPicPr>
        <p:blipFill>
          <a:blip r:embed="rId2" cstate="print"/>
          <a:srcRect l="5113" t="8762" r="5113" b="13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211960" y="58052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 воспитатель :Данилова С.Н.</a:t>
            </a:r>
            <a:endParaRPr lang="ru-RU" dirty="0"/>
          </a:p>
        </p:txBody>
      </p:sp>
    </p:spTree>
  </p:cSld>
  <p:clrMapOvr>
    <a:masterClrMapping/>
  </p:clrMapOvr>
  <p:transition advClick="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slide_myxdll1-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1" y="-171400"/>
            <a:ext cx="9865096" cy="7560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slide_myxdll1-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657" t="2223" r="5850" b="11565"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slide_myxdll1-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657" t="5405" r="2841" b="5814"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endParaRPr lang="ru-RU" dirty="0"/>
          </a:p>
        </p:txBody>
      </p:sp>
      <p:pic>
        <p:nvPicPr>
          <p:cNvPr id="5122" name="Picture 2" descr="C:\Users\User\Desktop\slide_myxdll1-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773" t="3182" r="4540" b="17691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2D05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8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lvl="8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lvl="8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Спасибо за внимание </a:t>
            </a:r>
            <a:r>
              <a:rPr lang="ru-RU" sz="5400" dirty="0" smtClean="0"/>
              <a:t>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у</vt:lpstr>
      <vt:lpstr>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2020-02-26T07:06:47Z</dcterms:created>
  <dcterms:modified xsi:type="dcterms:W3CDTF">2020-02-27T05:28:41Z</dcterms:modified>
</cp:coreProperties>
</file>